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mp4" ContentType="audi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media2.mp4" ContentType="video/mp4"/>
  <Override PartName="/ppt/media/media3.mp4" ContentType="video/mp4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media/media4.mp4" ContentType="video/mp4"/>
  <Override PartName="/ppt/media/media5.mp4" ContentType="video/mp4"/>
  <Override PartName="/ppt/media/media6.mp4" ContentType="video/mp4"/>
  <Override PartName="/ppt/media/media7.mp4" ContentType="video/mp4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62" r:id="rId5"/>
    <p:sldId id="258" r:id="rId6"/>
    <p:sldId id="261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72D4"/>
    <a:srgbClr val="C59EE2"/>
    <a:srgbClr val="B686DA"/>
    <a:srgbClr val="66FF33"/>
    <a:srgbClr val="FEFEFE"/>
    <a:srgbClr val="FDFDFD"/>
    <a:srgbClr val="EEEEEE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6.xml"/><Relationship Id="rId2" Type="http://schemas.openxmlformats.org/officeDocument/2006/relationships/slide" Target="../slides/slide5.xml"/><Relationship Id="rId1" Type="http://schemas.openxmlformats.org/officeDocument/2006/relationships/slide" Target="../slides/slide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9F3B20-48D7-4D2D-824A-21AFC52B186C}" type="doc">
      <dgm:prSet loTypeId="urn:microsoft.com/office/officeart/2005/8/layout/cycle7" loCatId="cycle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9AC257C7-8F7E-4761-AE53-D5C78E2F2338}">
      <dgm:prSet phldrT="[Text]"/>
      <dgm:spPr/>
      <dgm:t>
        <a:bodyPr/>
        <a:lstStyle/>
        <a:p>
          <a:r>
            <a:rPr lang="ar-BH" dirty="0">
              <a:hlinkClick xmlns:r="http://schemas.openxmlformats.org/officeDocument/2006/relationships" r:id="rId1" action="ppaction://hlinksldjump"/>
            </a:rPr>
            <a:t>نقاط فنية</a:t>
          </a:r>
          <a:endParaRPr lang="en-US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B47454CB-AA36-428F-8297-ABB99A50A2A5}" type="parTrans" cxnId="{698829F6-58DA-4972-A0E0-42239BF4E326}">
      <dgm:prSet/>
      <dgm:spPr/>
      <dgm:t>
        <a:bodyPr/>
        <a:lstStyle/>
        <a:p>
          <a:endParaRPr lang="en-US"/>
        </a:p>
      </dgm:t>
    </dgm:pt>
    <dgm:pt modelId="{AC38CFAD-8324-41DF-9966-42C71C2354E1}" type="sibTrans" cxnId="{698829F6-58DA-4972-A0E0-42239BF4E326}">
      <dgm:prSet/>
      <dgm:spPr/>
      <dgm:t>
        <a:bodyPr/>
        <a:lstStyle/>
        <a:p>
          <a:endParaRPr lang="en-US"/>
        </a:p>
      </dgm:t>
    </dgm:pt>
    <dgm:pt modelId="{084ADB5C-F302-4F38-9CD3-EF38457053FC}">
      <dgm:prSet phldrT="[Text]"/>
      <dgm:spPr/>
      <dgm:t>
        <a:bodyPr/>
        <a:lstStyle/>
        <a:p>
          <a:r>
            <a:rPr lang="ar-BH" dirty="0">
              <a:hlinkClick xmlns:r="http://schemas.openxmlformats.org/officeDocument/2006/relationships" r:id="rId2" action="ppaction://hlinksldjump"/>
            </a:rPr>
            <a:t>فيديوتعليمي</a:t>
          </a:r>
          <a:endParaRPr lang="en-US" dirty="0"/>
        </a:p>
      </dgm:t>
    </dgm:pt>
    <dgm:pt modelId="{BED309E0-7084-44BB-8694-C5269E97CA94}" type="parTrans" cxnId="{A86735C0-89B8-4C4D-96F1-5797AE6D7CD4}">
      <dgm:prSet/>
      <dgm:spPr/>
      <dgm:t>
        <a:bodyPr/>
        <a:lstStyle/>
        <a:p>
          <a:endParaRPr lang="en-US"/>
        </a:p>
      </dgm:t>
    </dgm:pt>
    <dgm:pt modelId="{CD09B5C5-B6C0-4079-BB63-0A031AF1D2E4}" type="sibTrans" cxnId="{A86735C0-89B8-4C4D-96F1-5797AE6D7CD4}">
      <dgm:prSet/>
      <dgm:spPr/>
      <dgm:t>
        <a:bodyPr/>
        <a:lstStyle/>
        <a:p>
          <a:endParaRPr lang="en-US"/>
        </a:p>
      </dgm:t>
    </dgm:pt>
    <dgm:pt modelId="{4F4A0151-E250-4BAC-88DD-CCD7642AC6A4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ar-BH" dirty="0">
              <a:hlinkClick xmlns:r="http://schemas.openxmlformats.org/officeDocument/2006/relationships" r:id="rId3" action="ppaction://hlinksldjump"/>
            </a:rPr>
            <a:t>تقييم ذاتي </a:t>
          </a:r>
          <a:endParaRPr lang="en-US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sldjump"/>
          </dgm14:cNvPr>
        </a:ext>
      </dgm:extLst>
    </dgm:pt>
    <dgm:pt modelId="{4BF9D8F1-1A38-4DCB-A5B5-53A8754DA3E1}" type="parTrans" cxnId="{0E9FC0E6-B162-4472-8D23-7BF1B74FCB27}">
      <dgm:prSet/>
      <dgm:spPr/>
      <dgm:t>
        <a:bodyPr/>
        <a:lstStyle/>
        <a:p>
          <a:endParaRPr lang="en-US"/>
        </a:p>
      </dgm:t>
    </dgm:pt>
    <dgm:pt modelId="{43BCA23C-78FD-46CC-A3D8-B9009A96425A}" type="sibTrans" cxnId="{0E9FC0E6-B162-4472-8D23-7BF1B74FCB27}">
      <dgm:prSet/>
      <dgm:spPr/>
      <dgm:t>
        <a:bodyPr/>
        <a:lstStyle/>
        <a:p>
          <a:endParaRPr lang="en-US"/>
        </a:p>
      </dgm:t>
    </dgm:pt>
    <dgm:pt modelId="{DFE64636-78CB-4843-8884-2261F8B2F9FB}" type="pres">
      <dgm:prSet presAssocID="{729F3B20-48D7-4D2D-824A-21AFC52B186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BH"/>
        </a:p>
      </dgm:t>
    </dgm:pt>
    <dgm:pt modelId="{25F5CCFF-8E19-4CDF-A4CD-ECEA932B87BD}" type="pres">
      <dgm:prSet presAssocID="{9AC257C7-8F7E-4761-AE53-D5C78E2F233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BH"/>
        </a:p>
      </dgm:t>
    </dgm:pt>
    <dgm:pt modelId="{CA55BA51-30BE-4993-B8D0-45F545315A23}" type="pres">
      <dgm:prSet presAssocID="{AC38CFAD-8324-41DF-9966-42C71C2354E1}" presName="sibTrans" presStyleLbl="sibTrans2D1" presStyleIdx="0" presStyleCnt="3"/>
      <dgm:spPr/>
      <dgm:t>
        <a:bodyPr/>
        <a:lstStyle/>
        <a:p>
          <a:pPr rtl="1"/>
          <a:endParaRPr lang="ar-BH"/>
        </a:p>
      </dgm:t>
    </dgm:pt>
    <dgm:pt modelId="{BCB479ED-AE0F-4036-8E76-132EA32ED3F7}" type="pres">
      <dgm:prSet presAssocID="{AC38CFAD-8324-41DF-9966-42C71C2354E1}" presName="connectorText" presStyleLbl="sibTrans2D1" presStyleIdx="0" presStyleCnt="3"/>
      <dgm:spPr/>
      <dgm:t>
        <a:bodyPr/>
        <a:lstStyle/>
        <a:p>
          <a:pPr rtl="1"/>
          <a:endParaRPr lang="ar-BH"/>
        </a:p>
      </dgm:t>
    </dgm:pt>
    <dgm:pt modelId="{46A4E8A8-65E7-4B1B-B422-AD9E850E0EA0}" type="pres">
      <dgm:prSet presAssocID="{084ADB5C-F302-4F38-9CD3-EF38457053FC}" presName="node" presStyleLbl="node1" presStyleIdx="1" presStyleCnt="3" custRadScaleRad="104177" custRadScaleInc="-1430">
        <dgm:presLayoutVars>
          <dgm:bulletEnabled val="1"/>
        </dgm:presLayoutVars>
      </dgm:prSet>
      <dgm:spPr/>
      <dgm:t>
        <a:bodyPr/>
        <a:lstStyle/>
        <a:p>
          <a:pPr rtl="1"/>
          <a:endParaRPr lang="ar-BH"/>
        </a:p>
      </dgm:t>
    </dgm:pt>
    <dgm:pt modelId="{400E12EB-9B75-45A2-AE34-2A1234C060E4}" type="pres">
      <dgm:prSet presAssocID="{CD09B5C5-B6C0-4079-BB63-0A031AF1D2E4}" presName="sibTrans" presStyleLbl="sibTrans2D1" presStyleIdx="1" presStyleCnt="3"/>
      <dgm:spPr/>
      <dgm:t>
        <a:bodyPr/>
        <a:lstStyle/>
        <a:p>
          <a:pPr rtl="1"/>
          <a:endParaRPr lang="ar-BH"/>
        </a:p>
      </dgm:t>
    </dgm:pt>
    <dgm:pt modelId="{8C6CFF7C-433A-41E9-87AF-EF9E1EAEAF40}" type="pres">
      <dgm:prSet presAssocID="{CD09B5C5-B6C0-4079-BB63-0A031AF1D2E4}" presName="connectorText" presStyleLbl="sibTrans2D1" presStyleIdx="1" presStyleCnt="3"/>
      <dgm:spPr/>
      <dgm:t>
        <a:bodyPr/>
        <a:lstStyle/>
        <a:p>
          <a:pPr rtl="1"/>
          <a:endParaRPr lang="ar-BH"/>
        </a:p>
      </dgm:t>
    </dgm:pt>
    <dgm:pt modelId="{3AA4F153-C062-4481-832C-76FAA9BE9F6E}" type="pres">
      <dgm:prSet presAssocID="{4F4A0151-E250-4BAC-88DD-CCD7642AC6A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BH"/>
        </a:p>
      </dgm:t>
    </dgm:pt>
    <dgm:pt modelId="{93DC0230-C281-46F8-BB9E-D805C6428BCE}" type="pres">
      <dgm:prSet presAssocID="{43BCA23C-78FD-46CC-A3D8-B9009A96425A}" presName="sibTrans" presStyleLbl="sibTrans2D1" presStyleIdx="2" presStyleCnt="3"/>
      <dgm:spPr/>
      <dgm:t>
        <a:bodyPr/>
        <a:lstStyle/>
        <a:p>
          <a:pPr rtl="1"/>
          <a:endParaRPr lang="ar-BH"/>
        </a:p>
      </dgm:t>
    </dgm:pt>
    <dgm:pt modelId="{82458712-A90F-4E61-8C96-0A9C0B69D290}" type="pres">
      <dgm:prSet presAssocID="{43BCA23C-78FD-46CC-A3D8-B9009A96425A}" presName="connectorText" presStyleLbl="sibTrans2D1" presStyleIdx="2" presStyleCnt="3"/>
      <dgm:spPr/>
      <dgm:t>
        <a:bodyPr/>
        <a:lstStyle/>
        <a:p>
          <a:pPr rtl="1"/>
          <a:endParaRPr lang="ar-BH"/>
        </a:p>
      </dgm:t>
    </dgm:pt>
  </dgm:ptLst>
  <dgm:cxnLst>
    <dgm:cxn modelId="{A757860D-06F0-4A65-AA91-B05430A8CA45}" type="presOf" srcId="{AC38CFAD-8324-41DF-9966-42C71C2354E1}" destId="{BCB479ED-AE0F-4036-8E76-132EA32ED3F7}" srcOrd="1" destOrd="0" presId="urn:microsoft.com/office/officeart/2005/8/layout/cycle7"/>
    <dgm:cxn modelId="{C9DA3FB7-C99F-493A-B914-4F5B0547D68D}" type="presOf" srcId="{43BCA23C-78FD-46CC-A3D8-B9009A96425A}" destId="{82458712-A90F-4E61-8C96-0A9C0B69D290}" srcOrd="1" destOrd="0" presId="urn:microsoft.com/office/officeart/2005/8/layout/cycle7"/>
    <dgm:cxn modelId="{F09A0E5F-7302-4BA8-BEEB-0DF58F4DE2F2}" type="presOf" srcId="{CD09B5C5-B6C0-4079-BB63-0A031AF1D2E4}" destId="{400E12EB-9B75-45A2-AE34-2A1234C060E4}" srcOrd="0" destOrd="0" presId="urn:microsoft.com/office/officeart/2005/8/layout/cycle7"/>
    <dgm:cxn modelId="{A86735C0-89B8-4C4D-96F1-5797AE6D7CD4}" srcId="{729F3B20-48D7-4D2D-824A-21AFC52B186C}" destId="{084ADB5C-F302-4F38-9CD3-EF38457053FC}" srcOrd="1" destOrd="0" parTransId="{BED309E0-7084-44BB-8694-C5269E97CA94}" sibTransId="{CD09B5C5-B6C0-4079-BB63-0A031AF1D2E4}"/>
    <dgm:cxn modelId="{9FA993DA-B16E-4BA8-8453-BC757F81319E}" type="presOf" srcId="{729F3B20-48D7-4D2D-824A-21AFC52B186C}" destId="{DFE64636-78CB-4843-8884-2261F8B2F9FB}" srcOrd="0" destOrd="0" presId="urn:microsoft.com/office/officeart/2005/8/layout/cycle7"/>
    <dgm:cxn modelId="{4EFCFB0A-6A83-4077-9635-E6C100F614D7}" type="presOf" srcId="{9AC257C7-8F7E-4761-AE53-D5C78E2F2338}" destId="{25F5CCFF-8E19-4CDF-A4CD-ECEA932B87BD}" srcOrd="0" destOrd="0" presId="urn:microsoft.com/office/officeart/2005/8/layout/cycle7"/>
    <dgm:cxn modelId="{DECD0BBB-E9E7-414E-BC30-B02EF12D29A6}" type="presOf" srcId="{4F4A0151-E250-4BAC-88DD-CCD7642AC6A4}" destId="{3AA4F153-C062-4481-832C-76FAA9BE9F6E}" srcOrd="0" destOrd="0" presId="urn:microsoft.com/office/officeart/2005/8/layout/cycle7"/>
    <dgm:cxn modelId="{C7EA0E41-08A6-4B9C-9C63-F0F59CEC9F56}" type="presOf" srcId="{AC38CFAD-8324-41DF-9966-42C71C2354E1}" destId="{CA55BA51-30BE-4993-B8D0-45F545315A23}" srcOrd="0" destOrd="0" presId="urn:microsoft.com/office/officeart/2005/8/layout/cycle7"/>
    <dgm:cxn modelId="{0E9FC0E6-B162-4472-8D23-7BF1B74FCB27}" srcId="{729F3B20-48D7-4D2D-824A-21AFC52B186C}" destId="{4F4A0151-E250-4BAC-88DD-CCD7642AC6A4}" srcOrd="2" destOrd="0" parTransId="{4BF9D8F1-1A38-4DCB-A5B5-53A8754DA3E1}" sibTransId="{43BCA23C-78FD-46CC-A3D8-B9009A96425A}"/>
    <dgm:cxn modelId="{E02F9E0F-88CD-4FE1-900A-6DCE828D674D}" type="presOf" srcId="{084ADB5C-F302-4F38-9CD3-EF38457053FC}" destId="{46A4E8A8-65E7-4B1B-B422-AD9E850E0EA0}" srcOrd="0" destOrd="0" presId="urn:microsoft.com/office/officeart/2005/8/layout/cycle7"/>
    <dgm:cxn modelId="{D6B61CD2-6036-4FF9-A37A-84999941AC60}" type="presOf" srcId="{CD09B5C5-B6C0-4079-BB63-0A031AF1D2E4}" destId="{8C6CFF7C-433A-41E9-87AF-EF9E1EAEAF40}" srcOrd="1" destOrd="0" presId="urn:microsoft.com/office/officeart/2005/8/layout/cycle7"/>
    <dgm:cxn modelId="{698829F6-58DA-4972-A0E0-42239BF4E326}" srcId="{729F3B20-48D7-4D2D-824A-21AFC52B186C}" destId="{9AC257C7-8F7E-4761-AE53-D5C78E2F2338}" srcOrd="0" destOrd="0" parTransId="{B47454CB-AA36-428F-8297-ABB99A50A2A5}" sibTransId="{AC38CFAD-8324-41DF-9966-42C71C2354E1}"/>
    <dgm:cxn modelId="{58B3B962-0C72-43D0-892E-A2828E6528C6}" type="presOf" srcId="{43BCA23C-78FD-46CC-A3D8-B9009A96425A}" destId="{93DC0230-C281-46F8-BB9E-D805C6428BCE}" srcOrd="0" destOrd="0" presId="urn:microsoft.com/office/officeart/2005/8/layout/cycle7"/>
    <dgm:cxn modelId="{ECAB2AE0-D6E4-4C29-9B0E-CFAC2FD4CBB0}" type="presParOf" srcId="{DFE64636-78CB-4843-8884-2261F8B2F9FB}" destId="{25F5CCFF-8E19-4CDF-A4CD-ECEA932B87BD}" srcOrd="0" destOrd="0" presId="urn:microsoft.com/office/officeart/2005/8/layout/cycle7"/>
    <dgm:cxn modelId="{443BDF98-9F10-4EF9-B0C6-DDC4996AD3D3}" type="presParOf" srcId="{DFE64636-78CB-4843-8884-2261F8B2F9FB}" destId="{CA55BA51-30BE-4993-B8D0-45F545315A23}" srcOrd="1" destOrd="0" presId="urn:microsoft.com/office/officeart/2005/8/layout/cycle7"/>
    <dgm:cxn modelId="{FD7A804D-E86C-47CD-BE49-437745BE6E99}" type="presParOf" srcId="{CA55BA51-30BE-4993-B8D0-45F545315A23}" destId="{BCB479ED-AE0F-4036-8E76-132EA32ED3F7}" srcOrd="0" destOrd="0" presId="urn:microsoft.com/office/officeart/2005/8/layout/cycle7"/>
    <dgm:cxn modelId="{D335A4C4-DC58-4F9F-BC5D-FADC31E318A5}" type="presParOf" srcId="{DFE64636-78CB-4843-8884-2261F8B2F9FB}" destId="{46A4E8A8-65E7-4B1B-B422-AD9E850E0EA0}" srcOrd="2" destOrd="0" presId="urn:microsoft.com/office/officeart/2005/8/layout/cycle7"/>
    <dgm:cxn modelId="{D07C2313-25B1-4F30-8300-9AD26F647694}" type="presParOf" srcId="{DFE64636-78CB-4843-8884-2261F8B2F9FB}" destId="{400E12EB-9B75-45A2-AE34-2A1234C060E4}" srcOrd="3" destOrd="0" presId="urn:microsoft.com/office/officeart/2005/8/layout/cycle7"/>
    <dgm:cxn modelId="{26749191-4FBE-4C86-8114-A2EE4BCC2508}" type="presParOf" srcId="{400E12EB-9B75-45A2-AE34-2A1234C060E4}" destId="{8C6CFF7C-433A-41E9-87AF-EF9E1EAEAF40}" srcOrd="0" destOrd="0" presId="urn:microsoft.com/office/officeart/2005/8/layout/cycle7"/>
    <dgm:cxn modelId="{830255AC-931D-4D76-90AC-8C30AB56D482}" type="presParOf" srcId="{DFE64636-78CB-4843-8884-2261F8B2F9FB}" destId="{3AA4F153-C062-4481-832C-76FAA9BE9F6E}" srcOrd="4" destOrd="0" presId="urn:microsoft.com/office/officeart/2005/8/layout/cycle7"/>
    <dgm:cxn modelId="{764FCDD3-B182-48A3-BD20-D3CD3B12C4E9}" type="presParOf" srcId="{DFE64636-78CB-4843-8884-2261F8B2F9FB}" destId="{93DC0230-C281-46F8-BB9E-D805C6428BCE}" srcOrd="5" destOrd="0" presId="urn:microsoft.com/office/officeart/2005/8/layout/cycle7"/>
    <dgm:cxn modelId="{EC0C3A36-9A49-4C65-B77C-E3946471D570}" type="presParOf" srcId="{93DC0230-C281-46F8-BB9E-D805C6428BCE}" destId="{82458712-A90F-4E61-8C96-0A9C0B69D290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636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067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229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749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70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561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307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030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593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518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427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BB54EE-DF0D-4FA1-B48F-C292469C25C4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765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slideLayout" Target="../slideLayouts/slideLayout2.xml"/><Relationship Id="rId7" Type="http://schemas.openxmlformats.org/officeDocument/2006/relationships/diagramColors" Target="../diagrams/colors1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6" Type="http://schemas.openxmlformats.org/officeDocument/2006/relationships/slide" Target="slide3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1.xml"/><Relationship Id="rId7" Type="http://schemas.openxmlformats.org/officeDocument/2006/relationships/slide" Target="slide3.xml"/><Relationship Id="rId2" Type="http://schemas.openxmlformats.org/officeDocument/2006/relationships/video" Target="../media/media6.mp4"/><Relationship Id="rId1" Type="http://schemas.microsoft.com/office/2007/relationships/media" Target="../media/media6.mp4"/><Relationship Id="rId6" Type="http://schemas.openxmlformats.org/officeDocument/2006/relationships/image" Target="../media/image8.png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.png"/><Relationship Id="rId2" Type="http://schemas.openxmlformats.org/officeDocument/2006/relationships/video" Target="../media/media7.mp4"/><Relationship Id="rId1" Type="http://schemas.microsoft.com/office/2007/relationships/media" Target="../media/media7.mp4"/><Relationship Id="rId6" Type="http://schemas.openxmlformats.org/officeDocument/2006/relationships/slide" Target="slide3.xml"/><Relationship Id="rId5" Type="http://schemas.openxmlformats.org/officeDocument/2006/relationships/image" Target="../media/image10.gif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3080487"/>
            <a:ext cx="12192000" cy="1107996"/>
          </a:xfrm>
          <a:prstGeom prst="rect">
            <a:avLst/>
          </a:prstGeom>
          <a:solidFill>
            <a:srgbClr val="C59EE2"/>
          </a:solidFill>
          <a:ln>
            <a:solidFill>
              <a:srgbClr val="7030A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-BH" sz="6600" b="1" dirty="0">
                <a:cs typeface="+mj-cs"/>
              </a:rPr>
              <a:t>الثاني الابتدائي</a:t>
            </a:r>
            <a:endParaRPr lang="en-US" sz="6600" b="1" dirty="0">
              <a:cs typeface="+mj-cs"/>
            </a:endParaRPr>
          </a:p>
        </p:txBody>
      </p:sp>
      <p:pic>
        <p:nvPicPr>
          <p:cNvPr id="2" name="1">
            <a:hlinkClick r:id="" action="ppaction://media"/>
            <a:extLst>
              <a:ext uri="{FF2B5EF4-FFF2-40B4-BE49-F238E27FC236}">
                <a16:creationId xmlns:a16="http://schemas.microsoft.com/office/drawing/2014/main" xmlns="" id="{A76B81BC-1E4E-470E-8D90-27FB501F9C0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943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14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97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2336800"/>
            <a:ext cx="12192000" cy="1776804"/>
          </a:xfrm>
          <a:prstGeom prst="rect">
            <a:avLst/>
          </a:prstGeom>
          <a:solidFill>
            <a:srgbClr val="C59EE2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r>
              <a:rPr lang="ar-BH" sz="4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الألعاب الصغيرة المرتبطة بكرة اليد  </a:t>
            </a:r>
          </a:p>
          <a:p>
            <a:pPr lvl="0" algn="ctr"/>
            <a:r>
              <a:rPr lang="ar-BH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التمرير</a:t>
            </a:r>
          </a:p>
        </p:txBody>
      </p:sp>
      <p:pic>
        <p:nvPicPr>
          <p:cNvPr id="2" name="2">
            <a:hlinkClick r:id="" action="ppaction://media"/>
            <a:extLst>
              <a:ext uri="{FF2B5EF4-FFF2-40B4-BE49-F238E27FC236}">
                <a16:creationId xmlns:a16="http://schemas.microsoft.com/office/drawing/2014/main" xmlns="" id="{7D6EE25A-37F2-4460-A8E1-2DEA084A0CE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943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30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079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Alternate Process 6"/>
          <p:cNvSpPr/>
          <p:nvPr/>
        </p:nvSpPr>
        <p:spPr>
          <a:xfrm>
            <a:off x="829039" y="2062716"/>
            <a:ext cx="3847392" cy="1757941"/>
          </a:xfrm>
          <a:prstGeom prst="flowChartAlternateProcess">
            <a:avLst/>
          </a:prstGeom>
          <a:solidFill>
            <a:srgbClr val="C59EE2"/>
          </a:solidFill>
          <a:ln>
            <a:solidFill>
              <a:srgbClr val="7030A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64898839"/>
              </p:ext>
            </p:extLst>
          </p:nvPr>
        </p:nvGraphicFramePr>
        <p:xfrm>
          <a:off x="3906711" y="1624617"/>
          <a:ext cx="6868160" cy="3830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66651" y="2347448"/>
            <a:ext cx="35198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BH" sz="3200" b="1" dirty="0"/>
              <a:t>الألعاب الصغيرة - </a:t>
            </a:r>
          </a:p>
          <a:p>
            <a:pPr algn="ctr"/>
            <a:r>
              <a:rPr lang="ar-BH" sz="3200" b="1" dirty="0"/>
              <a:t>التمرير</a:t>
            </a:r>
            <a:endParaRPr lang="en-US" sz="3200" b="1" dirty="0"/>
          </a:p>
          <a:p>
            <a:pPr algn="ctr"/>
            <a:endParaRPr lang="en-US" sz="3200" b="1" dirty="0">
              <a:cs typeface="+mj-cs"/>
            </a:endParaRPr>
          </a:p>
        </p:txBody>
      </p:sp>
      <p:pic>
        <p:nvPicPr>
          <p:cNvPr id="2" name="3">
            <a:hlinkClick r:id="" action="ppaction://media"/>
            <a:extLst>
              <a:ext uri="{FF2B5EF4-FFF2-40B4-BE49-F238E27FC236}">
                <a16:creationId xmlns:a16="http://schemas.microsoft.com/office/drawing/2014/main" xmlns="" id="{B261849D-225C-46ED-A1E1-F133AEC1E04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6275373" y="3234977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97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4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34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  <p:bldLst>
      <p:bldP spid="7" grpId="0" animBg="1"/>
      <p:bldGraphic spid="5" grpId="0">
        <p:bldAsOne/>
      </p:bldGraphic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370369" y="1965851"/>
            <a:ext cx="5262092" cy="3331245"/>
          </a:xfrm>
          <a:solidFill>
            <a:srgbClr val="C59EE2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ar-BH" b="1" u="sng" dirty="0">
                <a:solidFill>
                  <a:srgbClr val="FFFF00"/>
                </a:solidFill>
              </a:rPr>
              <a:t>النقاط التعليمية والفنية:</a:t>
            </a:r>
          </a:p>
          <a:p>
            <a:pPr>
              <a:lnSpc>
                <a:spcPct val="110000"/>
              </a:lnSpc>
            </a:pPr>
            <a:r>
              <a:rPr lang="ar-BH" sz="2600" dirty="0"/>
              <a:t>تمرير الكرة بيد واحدة.</a:t>
            </a:r>
          </a:p>
          <a:p>
            <a:pPr>
              <a:lnSpc>
                <a:spcPct val="110000"/>
              </a:lnSpc>
            </a:pPr>
            <a:r>
              <a:rPr lang="ar-BH" sz="2600" dirty="0"/>
              <a:t>استلام الكرة باليدين معًا.</a:t>
            </a:r>
          </a:p>
          <a:p>
            <a:pPr>
              <a:lnSpc>
                <a:spcPct val="110000"/>
              </a:lnSpc>
            </a:pPr>
            <a:r>
              <a:rPr lang="ar-BH" sz="2600" dirty="0"/>
              <a:t>جلوس تربيع تمرير الكرة إلى الأمام</a:t>
            </a:r>
            <a:r>
              <a:rPr lang="en-US" sz="2600" dirty="0"/>
              <a:t>.</a:t>
            </a:r>
            <a:endParaRPr lang="ar-BH" sz="2600" dirty="0"/>
          </a:p>
          <a:p>
            <a:pPr>
              <a:lnSpc>
                <a:spcPct val="110000"/>
              </a:lnSpc>
            </a:pPr>
            <a:r>
              <a:rPr lang="ar-BH" sz="2600" dirty="0"/>
              <a:t>وقوف تمرير الكرة إلى الأمام نحو الحائط.</a:t>
            </a:r>
          </a:p>
        </p:txBody>
      </p:sp>
      <p:sp>
        <p:nvSpPr>
          <p:cNvPr id="7" name="Action Button: Home 6">
            <a:hlinkClick r:id="rId4" action="ppaction://hlinksldjump" highlightClick="1"/>
          </p:cNvPr>
          <p:cNvSpPr/>
          <p:nvPr/>
        </p:nvSpPr>
        <p:spPr>
          <a:xfrm>
            <a:off x="351692" y="5495447"/>
            <a:ext cx="973016" cy="949570"/>
          </a:xfrm>
          <a:prstGeom prst="actionButtonHome">
            <a:avLst/>
          </a:prstGeom>
          <a:solidFill>
            <a:srgbClr val="C59EE2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BH"/>
          </a:p>
        </p:txBody>
      </p:sp>
      <p:pic>
        <p:nvPicPr>
          <p:cNvPr id="3" name="4">
            <a:hlinkClick r:id="" action="ppaction://media"/>
            <a:extLst>
              <a:ext uri="{FF2B5EF4-FFF2-40B4-BE49-F238E27FC236}">
                <a16:creationId xmlns:a16="http://schemas.microsoft.com/office/drawing/2014/main" xmlns="" id="{89559DFC-7ED4-4803-B556-4670CF40A81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943600" y="3276600"/>
            <a:ext cx="304800" cy="3048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/>
          <a:srcRect l="32150" t="40097" r="45183" b="25748"/>
          <a:stretch/>
        </p:blipFill>
        <p:spPr>
          <a:xfrm>
            <a:off x="1239529" y="1965851"/>
            <a:ext cx="3963536" cy="335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48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3091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2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  <p:bldLst>
      <p:bldP spid="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6517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75185" y="0"/>
            <a:ext cx="12380396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ction Button: Home 9">
            <a:hlinkClick r:id="rId6" action="ppaction://hlinksldjump" highlightClick="1"/>
          </p:cNvPr>
          <p:cNvSpPr/>
          <p:nvPr/>
        </p:nvSpPr>
        <p:spPr>
          <a:xfrm>
            <a:off x="382015" y="253887"/>
            <a:ext cx="973016" cy="949570"/>
          </a:xfrm>
          <a:prstGeom prst="actionButtonHome">
            <a:avLst/>
          </a:prstGeom>
          <a:solidFill>
            <a:srgbClr val="C59EE2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BH"/>
          </a:p>
        </p:txBody>
      </p:sp>
      <p:pic>
        <p:nvPicPr>
          <p:cNvPr id="3" name="التمرير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7"/>
          <a:srcRect b="33178"/>
          <a:stretch/>
        </p:blipFill>
        <p:spPr>
          <a:xfrm>
            <a:off x="2490650" y="253887"/>
            <a:ext cx="6718663" cy="5986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317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8547" y="1751367"/>
            <a:ext cx="922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BH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أسم المهارة : </a:t>
            </a:r>
            <a:r>
              <a:rPr lang="ar-BH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التمرير</a:t>
            </a:r>
            <a:endParaRPr lang="en-US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</p:txBody>
      </p:sp>
      <p:pic>
        <p:nvPicPr>
          <p:cNvPr id="6" name="Picture 2" descr="Image result for question 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83F3F7"/>
              </a:clrFrom>
              <a:clrTo>
                <a:srgbClr val="83F3F7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695406" y="3091543"/>
            <a:ext cx="1078612" cy="812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8564971" y="2211714"/>
            <a:ext cx="164179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BottomLeft"/>
              <a:lightRig rig="threePt" dir="t"/>
            </a:scene3d>
          </a:bodyPr>
          <a:lstStyle/>
          <a:p>
            <a:pPr algn="ctr"/>
            <a:r>
              <a:rPr lang="ar-BH" sz="4000" dirty="0">
                <a:ln w="0"/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اجب  ...</a:t>
            </a:r>
            <a:endParaRPr lang="en-US" sz="4000" b="0" cap="none" spc="0" dirty="0">
              <a:ln w="0"/>
              <a:solidFill>
                <a:schemeClr val="tx1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610358" y="3275112"/>
            <a:ext cx="464422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BH" sz="40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يكون تمرير الكرة باستخدام</a:t>
            </a:r>
            <a:endParaRPr lang="en-US" sz="40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9" name="Picture 6" descr="Image result for sand glass gif"/>
          <p:cNvPicPr>
            <a:picLocks noChangeAspect="1" noChangeArrowheads="1" noCrop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942" y="439442"/>
            <a:ext cx="1573535" cy="1573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239" y="3203005"/>
            <a:ext cx="624402" cy="767013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2495038" y="4259901"/>
            <a:ext cx="1248804" cy="767013"/>
            <a:chOff x="1529443" y="5219950"/>
            <a:chExt cx="1248804" cy="767013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53845" y="5219950"/>
              <a:ext cx="624402" cy="767013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529443" y="5219950"/>
              <a:ext cx="624402" cy="767013"/>
            </a:xfrm>
            <a:prstGeom prst="rect">
              <a:avLst/>
            </a:prstGeom>
          </p:spPr>
        </p:pic>
      </p:grpSp>
      <p:sp>
        <p:nvSpPr>
          <p:cNvPr id="17" name="Rectangle 16"/>
          <p:cNvSpPr/>
          <p:nvPr/>
        </p:nvSpPr>
        <p:spPr>
          <a:xfrm>
            <a:off x="6565476" y="4259901"/>
            <a:ext cx="473398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BH" sz="40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يكون استلام الكرة باستخدام</a:t>
            </a:r>
            <a:endParaRPr lang="en-US" sz="40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8" name="Picture 2" descr="Image result for question 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83F3F7"/>
              </a:clrFrom>
              <a:clrTo>
                <a:srgbClr val="83F3F7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689838" y="4166567"/>
            <a:ext cx="1084180" cy="816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Action Button: Home 14">
            <a:hlinkClick r:id="rId7" action="ppaction://hlinksldjump" highlightClick="1"/>
          </p:cNvPr>
          <p:cNvSpPr/>
          <p:nvPr/>
        </p:nvSpPr>
        <p:spPr>
          <a:xfrm>
            <a:off x="476942" y="5456259"/>
            <a:ext cx="973016" cy="949570"/>
          </a:xfrm>
          <a:prstGeom prst="actionButtonHome">
            <a:avLst/>
          </a:prstGeom>
          <a:solidFill>
            <a:srgbClr val="C59EE2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BH"/>
          </a:p>
        </p:txBody>
      </p:sp>
      <p:pic>
        <p:nvPicPr>
          <p:cNvPr id="3" name="6">
            <a:hlinkClick r:id="" action="ppaction://media"/>
            <a:extLst>
              <a:ext uri="{FF2B5EF4-FFF2-40B4-BE49-F238E27FC236}">
                <a16:creationId xmlns:a16="http://schemas.microsoft.com/office/drawing/2014/main" xmlns="" id="{13D4D51B-4872-414B-AE2D-2C0DA4A1153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943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809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568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4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  <p:bldLst>
      <p:bldP spid="4" grpId="0"/>
      <p:bldP spid="7" grpId="0"/>
      <p:bldP spid="8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51384" y="972045"/>
            <a:ext cx="922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BH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أسم المهارة : </a:t>
            </a:r>
            <a:r>
              <a:rPr lang="ar-BH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التمرير</a:t>
            </a:r>
            <a:endParaRPr lang="en-US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799909" y="3268017"/>
            <a:ext cx="200877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BH" sz="5400" b="1" dirty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أحسنت</a:t>
            </a:r>
            <a:endParaRPr lang="en-US" sz="4400" b="1" dirty="0">
              <a:ln w="19050">
                <a:solidFill>
                  <a:schemeClr val="tx1"/>
                </a:solidFill>
                <a:prstDash val="solid"/>
              </a:ln>
              <a:solidFill>
                <a:srgbClr val="7030A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Picture 2" descr="Image result for clapping gif"/>
          <p:cNvPicPr>
            <a:picLocks noChangeAspect="1" noChangeArrowheads="1" noCrop="1"/>
          </p:cNvPicPr>
          <p:nvPr/>
        </p:nvPicPr>
        <p:blipFill>
          <a:blip r:embed="rId5">
            <a:duotone>
              <a:prstClr val="black"/>
              <a:srgbClr val="AA72D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60936" y="2698698"/>
            <a:ext cx="2238973" cy="149264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ction Button: Home 6">
            <a:hlinkClick r:id="rId6" action="ppaction://hlinksldjump" highlightClick="1"/>
          </p:cNvPr>
          <p:cNvSpPr/>
          <p:nvPr/>
        </p:nvSpPr>
        <p:spPr>
          <a:xfrm>
            <a:off x="351692" y="5495447"/>
            <a:ext cx="973016" cy="949570"/>
          </a:xfrm>
          <a:prstGeom prst="actionButtonHome">
            <a:avLst/>
          </a:prstGeom>
          <a:solidFill>
            <a:srgbClr val="C59EE2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BH"/>
          </a:p>
        </p:txBody>
      </p:sp>
      <p:pic>
        <p:nvPicPr>
          <p:cNvPr id="2" name="7">
            <a:hlinkClick r:id="" action="ppaction://media"/>
            <a:extLst>
              <a:ext uri="{FF2B5EF4-FFF2-40B4-BE49-F238E27FC236}">
                <a16:creationId xmlns:a16="http://schemas.microsoft.com/office/drawing/2014/main" xmlns="" id="{56DA431E-331A-49F8-9F86-2107DB4F0A0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943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036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548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4" id="{9B6F7093-7B83-4D0A-BC1F-683D122F6A48}" vid="{1FAA4335-E554-4125-ACCC-D1CCCAA2166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الاول تنطيط12</Template>
  <TotalTime>0</TotalTime>
  <Words>65</Words>
  <Application>Microsoft Office PowerPoint</Application>
  <PresentationFormat>Widescreen</PresentationFormat>
  <Paragraphs>19</Paragraphs>
  <Slides>7</Slides>
  <Notes>0</Notes>
  <HiddenSlides>0</HiddenSlides>
  <MMClips>7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Muneera  saleh musaifer</dc:creator>
  <cp:lastModifiedBy>Hiba Saleh Ali Mohammed</cp:lastModifiedBy>
  <cp:revision>23</cp:revision>
  <dcterms:created xsi:type="dcterms:W3CDTF">2020-03-17T07:55:28Z</dcterms:created>
  <dcterms:modified xsi:type="dcterms:W3CDTF">2020-03-25T09:02:09Z</dcterms:modified>
</cp:coreProperties>
</file>